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58"/>
  </p:normalViewPr>
  <p:slideViewPr>
    <p:cSldViewPr snapToGrid="0" showGuides="1">
      <p:cViewPr varScale="1">
        <p:scale>
          <a:sx n="124" d="100"/>
          <a:sy n="124" d="100"/>
        </p:scale>
        <p:origin x="54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1AAA2-10B4-419A-93A1-3874A976C749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C263B-2FC3-4394-B2AB-E20A713C4F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40054-0884-6E5B-5E05-60D278595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33487"/>
            <a:ext cx="7161767" cy="2276475"/>
          </a:xfrm>
        </p:spPr>
        <p:txBody>
          <a:bodyPr anchor="b"/>
          <a:lstStyle>
            <a:lvl1pPr algn="ctr">
              <a:defRPr sz="6000">
                <a:solidFill>
                  <a:srgbClr val="FD7C00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51A3DD-A880-CA35-6731-1D8997630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4" y="3602038"/>
            <a:ext cx="71617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1C3745-4F21-18FE-0B0A-910A6CFE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EE456F-FB3F-3512-2BE5-EAFEC95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10">
            <a:extLst>
              <a:ext uri="{FF2B5EF4-FFF2-40B4-BE49-F238E27FC236}">
                <a16:creationId xmlns:a16="http://schemas.microsoft.com/office/drawing/2014/main" id="{EFA840D2-37CF-F8C5-24AD-9AAA3C25A59C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2350" y="1979868"/>
            <a:ext cx="3431880" cy="2898264"/>
          </a:xfrm>
          <a:prstGeom prst="rect">
            <a:avLst/>
          </a:prstGeom>
          <a:ln w="0">
            <a:noFill/>
          </a:ln>
        </p:spPr>
      </p:pic>
      <p:sp>
        <p:nvSpPr>
          <p:cNvPr id="8" name="Textfeld 11">
            <a:extLst>
              <a:ext uri="{FF2B5EF4-FFF2-40B4-BE49-F238E27FC236}">
                <a16:creationId xmlns:a16="http://schemas.microsoft.com/office/drawing/2014/main" id="{8F893CB9-B889-9C70-7C8B-897294806284}"/>
              </a:ext>
            </a:extLst>
          </p:cNvPr>
          <p:cNvSpPr/>
          <p:nvPr userDrawn="1"/>
        </p:nvSpPr>
        <p:spPr>
          <a:xfrm>
            <a:off x="334963" y="296865"/>
            <a:ext cx="7066206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IEEE MTT-S Radio &amp; Wireless Week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18–21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January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2026, Los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Angeles</a:t>
            </a: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, CA, USA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9" name="Gruppieren 19">
            <a:extLst>
              <a:ext uri="{FF2B5EF4-FFF2-40B4-BE49-F238E27FC236}">
                <a16:creationId xmlns:a16="http://schemas.microsoft.com/office/drawing/2014/main" id="{F6939B3D-FF98-4237-11B3-420374963555}"/>
              </a:ext>
            </a:extLst>
          </p:cNvPr>
          <p:cNvGrpSpPr/>
          <p:nvPr userDrawn="1"/>
        </p:nvGrpSpPr>
        <p:grpSpPr>
          <a:xfrm>
            <a:off x="7496730" y="367349"/>
            <a:ext cx="4299120" cy="555840"/>
            <a:chOff x="7543800" y="246960"/>
            <a:chExt cx="4299120" cy="555840"/>
          </a:xfrm>
        </p:grpSpPr>
        <p:pic>
          <p:nvPicPr>
            <p:cNvPr id="10" name="Grafik 13">
              <a:extLst>
                <a:ext uri="{FF2B5EF4-FFF2-40B4-BE49-F238E27FC236}">
                  <a16:creationId xmlns:a16="http://schemas.microsoft.com/office/drawing/2014/main" id="{8D29B8E4-7121-D3C2-47E8-5AA4DA347834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7543800" y="246960"/>
              <a:ext cx="1905120" cy="555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" name="Grafik 15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A15EA8EA-7F93-6CED-0ADC-08AD49A8AE2E}"/>
                </a:ext>
              </a:extLst>
            </p:cNvPr>
            <p:cNvPicPr/>
            <p:nvPr/>
          </p:nvPicPr>
          <p:blipFill>
            <a:blip r:embed="rId5"/>
            <a:srcRect l="9147" t="27840" r="10183" b="34428"/>
            <a:stretch/>
          </p:blipFill>
          <p:spPr>
            <a:xfrm>
              <a:off x="9675360" y="246960"/>
              <a:ext cx="2167560" cy="55584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9105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6647-6652-6B6B-6735-FC9C0D3B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4CF5C-E4C3-4ADE-7252-BBD203DC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84B869-831F-D617-A535-E0F93EB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E1AA8-5235-B310-9210-B9BCF3AF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4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8F39-F07B-480A-6F3A-D2283BC1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113D1-28D1-8CB3-CC23-10994D1F0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233488"/>
            <a:ext cx="5690699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3D2CB-FDE7-BAEB-4934-E5E281F0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260" y="1233489"/>
            <a:ext cx="5690700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B17C55-60A8-38C3-60E4-9A09073E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765984-14CE-5B8E-B97A-F4C48D71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D7E57-C8B6-31FC-A157-068DC9FB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4"/>
            <a:ext cx="11522074" cy="82391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B44527-1066-3B9F-3451-443D8C2B2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D7C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CD0D7B-A34C-F19F-ED04-2839F99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4963" y="2057400"/>
            <a:ext cx="5684838" cy="41084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5EADD5-0C8A-1E9C-4FFF-C02FC489A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D7C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37BFAE-F34F-ED39-B0B7-6CEA8F0A8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7398"/>
            <a:ext cx="5684838" cy="410845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CA7F2-A3CD-3897-1FBA-2847A611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BB898F-2CA0-733F-92B8-8FF02EC5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F008B-0904-AB14-F7D9-461DD62E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28A40-EA99-E9A5-979D-F3E3C279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841BD2-4595-C202-697E-FBFA68A9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5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36D51B-A48D-2E37-10FE-12BEC0E9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BEC7F1-6A77-AD5B-7688-CE3FA8EC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2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EAAF27-B529-CA5F-854F-8E48B77B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2"/>
            <a:ext cx="11521997" cy="828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CC497-1903-658C-BAB7-9D68D080A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799" y="1233489"/>
            <a:ext cx="11522239" cy="4932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7A98E-0CF1-452C-5538-27E8CAF24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42154" y="6356350"/>
            <a:ext cx="6283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FCAEF-4397-885B-0055-DE74C9A52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5722" y="6356350"/>
            <a:ext cx="1431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E150A44-1D62-4C4D-B35F-CB61E083B8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Gerader Verbinder 7">
            <a:extLst>
              <a:ext uri="{FF2B5EF4-FFF2-40B4-BE49-F238E27FC236}">
                <a16:creationId xmlns:a16="http://schemas.microsoft.com/office/drawing/2014/main" id="{1710434A-0E01-EA97-0E99-F9530A67A7BF}"/>
              </a:ext>
            </a:extLst>
          </p:cNvPr>
          <p:cNvSpPr/>
          <p:nvPr userDrawn="1"/>
        </p:nvSpPr>
        <p:spPr>
          <a:xfrm>
            <a:off x="334800" y="6310080"/>
            <a:ext cx="11522160" cy="360"/>
          </a:xfrm>
          <a:prstGeom prst="line">
            <a:avLst/>
          </a:prstGeom>
          <a:ln w="76200">
            <a:solidFill>
              <a:srgbClr val="FD7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Grafik 9">
            <a:extLst>
              <a:ext uri="{FF2B5EF4-FFF2-40B4-BE49-F238E27FC236}">
                <a16:creationId xmlns:a16="http://schemas.microsoft.com/office/drawing/2014/main" id="{4073686C-3215-C4E7-FC3E-5C4ECF7F308F}"/>
              </a:ext>
            </a:extLst>
          </p:cNvPr>
          <p:cNvPicPr/>
          <p:nvPr userDrawn="1"/>
        </p:nvPicPr>
        <p:blipFill>
          <a:blip r:embed="rId8"/>
          <a:stretch/>
        </p:blipFill>
        <p:spPr>
          <a:xfrm>
            <a:off x="334800" y="5905800"/>
            <a:ext cx="973080" cy="762840"/>
          </a:xfrm>
          <a:prstGeom prst="rect">
            <a:avLst/>
          </a:prstGeom>
          <a:ln w="0">
            <a:noFill/>
          </a:ln>
        </p:spPr>
      </p:pic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E53B9B3-15BE-EF94-BA4C-CD00A698D898}"/>
              </a:ext>
            </a:extLst>
          </p:cNvPr>
          <p:cNvSpPr txBox="1">
            <a:spLocks/>
          </p:cNvSpPr>
          <p:nvPr userDrawn="1"/>
        </p:nvSpPr>
        <p:spPr>
          <a:xfrm>
            <a:off x="1391138" y="6356350"/>
            <a:ext cx="2915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>
                <a:solidFill>
                  <a:schemeClr val="tx1"/>
                </a:solidFill>
              </a:rPr>
              <a:t>IEEE MTT-S Radio &amp; Wireless Week 2026 |</a:t>
            </a:r>
          </a:p>
        </p:txBody>
      </p:sp>
    </p:spTree>
    <p:extLst>
      <p:ext uri="{BB962C8B-B14F-4D97-AF65-F5344CB8AC3E}">
        <p14:creationId xmlns:p14="http://schemas.microsoft.com/office/powerpoint/2010/main" val="411026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pos="7469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777" userDrawn="1">
          <p15:clr>
            <a:srgbClr val="F26B43"/>
          </p15:clr>
        </p15:guide>
        <p15:guide id="8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942-05BF-75E0-C8DF-C8E477DE3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Paper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96902E-B42B-4B73-09E3-096884A7D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sng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Jane Doe</a:t>
            </a: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, John Doe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RWW University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4A6FFD-69BE-C39E-DA74-57AF2D2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87F5F4-84A9-D804-B0C0-3164321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2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03DFE-0AD4-8D3C-8954-B35F02B8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269AF6-CF1F-E06C-A40D-6A2BB9C5A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76403B-4F97-CBB6-BE79-0B0115D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FB30-1DF1-EC71-42CA-7993ADA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2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Paper Title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Holger Maune</dc:creator>
  <cp:lastModifiedBy>Markus Gardill</cp:lastModifiedBy>
  <cp:revision>13</cp:revision>
  <dcterms:created xsi:type="dcterms:W3CDTF">2025-01-01T19:13:38Z</dcterms:created>
  <dcterms:modified xsi:type="dcterms:W3CDTF">2025-09-24T13:09:55Z</dcterms:modified>
</cp:coreProperties>
</file>