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jpeg" ContentType="image/jpeg"/>
  <Override PartName="/ppt/media/image6.png" ContentType="image/png"/>
  <Override PartName="/ppt/media/image7.png" ContentType="image/png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50393D-7D51-48EE-9F1A-0245339B13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3DEC10-BC64-406B-86AD-7B2D5B5B011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2C3EE8E-01B1-4AEB-9297-FD2F16AC218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2F7D7D-2539-411C-9E07-0FB9CAFE6E0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0B2140F-79DE-4E9B-8994-939226E5F94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76713DC-899E-43B6-AFCC-00A0B781148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46F0C37-5A68-45A7-8C7D-48610A84D5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1A00177-1538-41D3-A4EC-CF01B832B4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2B00183-A376-4D40-B608-60A1D090E4D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1F2881F-CFE8-4AE8-A7FF-A9AC2F9079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CE30613-1331-410F-BC13-4ADE5FB0291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7FC76D-02C1-4836-A410-6254AB897E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DF806E-805F-489D-948A-EA7A2CA8BC9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C1E96B4-EF7C-42DA-87D3-20DE0D037D1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1798491-91B2-4BED-98B6-313B4FAB9B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DE6EE3-E8FA-4743-8D31-40B7296C9E2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AC9BD23-1D44-4B2F-BF4F-273DD791F71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6D41216-A566-443B-9A65-8FE39EEF1A4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00A113-E89F-4219-A6CC-809013AA327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303EAF-931F-4BC3-ACDB-C16C6A2440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F31A6ED-2B01-4C02-A44E-433D953C59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54249A-BB67-487F-AE19-3CE10F7F35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E066384-E2D7-453F-A843-37B637F376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70F9512-C4E0-447C-896E-5F384E329C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zh-CN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c23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 idx="1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1" lang="en-US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</a:rPr>
              <a:t> 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b="1" lang="en-US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1" lang="en-US" sz="18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915B91E-A0E5-4471-A13E-368FEB6B7598}" type="slidenum">
              <a:rPr b="1" lang="en-US" sz="1800" spc="-1" strike="noStrike">
                <a:solidFill>
                  <a:srgbClr val="808080"/>
                </a:solidFill>
                <a:latin typeface="Calibri"/>
              </a:rPr>
              <a:t>1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r>
              <a:rPr b="0" lang="zh-CN" sz="4800" spc="-1" strike="noStrike">
                <a:solidFill>
                  <a:srgbClr val="000000"/>
                </a:solidFill>
                <a:latin typeface="Calibri"/>
              </a:rPr>
              <a:t>单击以编辑标题文本格式</a:t>
            </a:r>
            <a:endParaRPr b="0" lang="de-DE" sz="4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Grafik 10" descr=""/>
          <p:cNvPicPr/>
          <p:nvPr/>
        </p:nvPicPr>
        <p:blipFill>
          <a:blip r:embed="rId3"/>
          <a:stretch/>
        </p:blipFill>
        <p:spPr>
          <a:xfrm>
            <a:off x="7977240" y="301788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7" name="Textfeld 11"/>
          <p:cNvSpPr/>
          <p:nvPr/>
        </p:nvSpPr>
        <p:spPr>
          <a:xfrm>
            <a:off x="7667280" y="1156320"/>
            <a:ext cx="40518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IEEE MTT-S 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Radio &amp; Wireless Week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22-25 January 2023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Las Vegas, NV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8" name="Gruppieren 19"/>
          <p:cNvGrpSpPr/>
          <p:nvPr/>
        </p:nvGrpSpPr>
        <p:grpSpPr>
          <a:xfrm>
            <a:off x="7543800" y="246960"/>
            <a:ext cx="4299120" cy="555840"/>
            <a:chOff x="7543800" y="246960"/>
            <a:chExt cx="4299120" cy="555840"/>
          </a:xfrm>
        </p:grpSpPr>
        <p:pic>
          <p:nvPicPr>
            <p:cNvPr id="9" name="Grafik 13" descr=""/>
            <p:cNvPicPr/>
            <p:nvPr/>
          </p:nvPicPr>
          <p:blipFill>
            <a:blip r:embed="rId4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Grafik 15" descr="Ein Bild, das Text enthält.&#10;&#10;Automatisch generierte Beschreibung"/>
            <p:cNvPicPr/>
            <p:nvPr/>
          </p:nvPicPr>
          <p:blipFill>
            <a:blip r:embed="rId5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38000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点击以编辑提纲文本格式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第二提纲级别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第三提纲级别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第四提纲级别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第五提纲级别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第六提纲级别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4400" spc="-1" strike="noStrike">
                <a:solidFill>
                  <a:srgbClr val="000000"/>
                </a:solidFill>
                <a:latin typeface="Calibri"/>
              </a:rPr>
              <a:t>第七提纲级别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c23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1" lang="de-DE" sz="4400" spc="-1" strike="noStrike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3200" spc="-1" strike="noStrike">
                <a:solidFill>
                  <a:srgbClr val="000000"/>
                </a:solidFill>
                <a:latin typeface="Calibri"/>
              </a:rPr>
              <a:t>Mastertextformat bearbeiten</a:t>
            </a: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Zweite Ebene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</a:rPr>
              <a:t>Dritte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Vierte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</a:rPr>
              <a:t>&lt;日期/时间&gt;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b="1" lang="de-DE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</a:rPr>
              <a:t>&lt;页脚&gt;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8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5A32E39-6168-4A6B-8989-D454B9EB0EFE}" type="slidenum">
              <a:rPr b="1" lang="de-DE" sz="1800" spc="-1" strike="noStrike">
                <a:solidFill>
                  <a:srgbClr val="808080"/>
                </a:solidFill>
                <a:latin typeface="Calibri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dt" idx="7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</a:rPr>
              <a:t>Radio &amp; Wireless Week 2023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4800" spc="-1" strike="noStrike">
                <a:solidFill>
                  <a:srgbClr val="c23c33">
                    <a:alpha val="80000"/>
                  </a:srgbClr>
                </a:solidFill>
                <a:latin typeface="Calibri Light"/>
              </a:rPr>
              <a:t>Paper Title</a:t>
            </a:r>
            <a:endParaRPr b="0" lang="de-DE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ubTitle"/>
          </p:nvPr>
        </p:nvSpPr>
        <p:spPr>
          <a:xfrm>
            <a:off x="334800" y="3602160"/>
            <a:ext cx="7208640" cy="1994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 u="sng">
                <a:solidFill>
                  <a:srgbClr val="000000">
                    <a:alpha val="80000"/>
                  </a:srgbClr>
                </a:solidFill>
                <a:uFillTx/>
                <a:latin typeface="Calibri"/>
              </a:rPr>
              <a:t>Jane Doe</a:t>
            </a: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</a:rPr>
              <a:t>, John Doe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Calibri Light"/>
              </a:rPr>
              <a:t>Paper ID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Paper ID - Authors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C3F8AAA-C9E6-46F7-BE8D-0A1F96D605BE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dt" idx="8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</a:rPr>
              <a:t>Radio &amp; Wireless Week 2023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Paper ID - Authors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0596874-D13C-4CAA-9BE8-CD7E16306644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34800" y="189000"/>
            <a:ext cx="5760720" cy="560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</a:rPr>
              <a:t>RWW’24 will be held </a:t>
            </a: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4000" spc="-1" strike="noStrike">
                <a:solidFill>
                  <a:srgbClr val="c23c33"/>
                </a:solidFill>
                <a:latin typeface="Calibri"/>
              </a:rPr>
              <a:t>21–24 January 2024</a:t>
            </a:r>
            <a:endParaRPr b="0" lang="de-DE" sz="4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</a:rPr>
              <a:t>in </a:t>
            </a: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4000" spc="-1" strike="noStrike">
                <a:solidFill>
                  <a:srgbClr val="c23c33"/>
                </a:solidFill>
                <a:latin typeface="Calibri"/>
              </a:rPr>
              <a:t>San Antonio, TX</a:t>
            </a:r>
            <a:endParaRPr b="0" lang="de-DE" sz="40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</a:rPr>
              <a:t>We are looking forward seeing you all there again</a:t>
            </a: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dt" idx="9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1" lang="en-US" sz="1200" spc="-1" strike="noStrike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</a:rPr>
              <a:t>Radio &amp; Wireless Week 2023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00" name="Grafik 9" descr=""/>
          <p:cNvPicPr/>
          <p:nvPr/>
        </p:nvPicPr>
        <p:blipFill>
          <a:blip r:embed="rId1"/>
          <a:stretch/>
        </p:blipFill>
        <p:spPr>
          <a:xfrm>
            <a:off x="7294320" y="2189880"/>
            <a:ext cx="3431880" cy="2974680"/>
          </a:xfrm>
          <a:prstGeom prst="rect">
            <a:avLst/>
          </a:prstGeom>
          <a:ln w="0">
            <a:noFill/>
          </a:ln>
        </p:spPr>
      </p:pic>
      <p:grpSp>
        <p:nvGrpSpPr>
          <p:cNvPr id="101" name="Gruppieren 11"/>
          <p:cNvGrpSpPr/>
          <p:nvPr/>
        </p:nvGrpSpPr>
        <p:grpSpPr>
          <a:xfrm>
            <a:off x="6860880" y="468000"/>
            <a:ext cx="4299120" cy="555840"/>
            <a:chOff x="6860880" y="468000"/>
            <a:chExt cx="4299120" cy="555840"/>
          </a:xfrm>
        </p:grpSpPr>
        <p:pic>
          <p:nvPicPr>
            <p:cNvPr id="102" name="Grafik 12" descr=""/>
            <p:cNvPicPr/>
            <p:nvPr/>
          </p:nvPicPr>
          <p:blipFill>
            <a:blip r:embed="rId2"/>
            <a:stretch/>
          </p:blipFill>
          <p:spPr>
            <a:xfrm>
              <a:off x="6860880" y="46800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Grafik 13" descr="Ein Bild, das Text enthält.&#10;&#10;Automatisch generierte Beschreibung"/>
            <p:cNvPicPr/>
            <p:nvPr/>
          </p:nvPicPr>
          <p:blipFill>
            <a:blip r:embed="rId3"/>
            <a:srcRect l="9147" t="27840" r="10183" b="34428"/>
            <a:stretch/>
          </p:blipFill>
          <p:spPr>
            <a:xfrm>
              <a:off x="8992440" y="46800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Paper ID - Authors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A6F546B-DE8C-4695-B643-793A6E8D5D59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LibreOffice/7.3.7.2$Linux_X86_64 LibreOffice_project/30$Build-2</Application>
  <AppVersion>15.0000</AppVersion>
  <Words>62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2023-01-10T17:53:26Z</dcterms:created>
  <dc:creator/>
  <dc:description/>
  <dc:language>zh-CN</dc:language>
  <cp:lastModifiedBy>Holger Maune</cp:lastModifiedBy>
  <dcterms:modified xsi:type="dcterms:W3CDTF">2023-01-09T17:40:00Z</dcterms:modified>
  <cp:revision>12</cp:revision>
  <dc:subject/>
  <dc:title>Paper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3</vt:i4>
  </property>
</Properties>
</file>