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media/image3.png" ContentType="image/png"/>
  <Override PartName="/ppt/media/image4.png" ContentType="image/png"/>
  <Override PartName="/ppt/media/image5.jpeg" ContentType="image/jpeg"/>
  <Override PartName="/ppt/media/image6.png" ContentType="image/png"/>
  <Override PartName="/ppt/media/image7.png" ContentType="image/png"/>
  <Override PartName="/ppt/media/image8.png" ContentType="image/png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D50393D-7D51-48EE-9F1A-0245339B138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1152180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34800" y="3876480"/>
            <a:ext cx="1152180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43DEC10-BC64-406B-86AD-7B2D5B5B011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334800" y="387648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6238800" y="387648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2C3EE8E-01B1-4AEB-9297-FD2F16AC218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/>
          </p:nvPr>
        </p:nvSpPr>
        <p:spPr>
          <a:xfrm>
            <a:off x="4230360" y="141300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/>
          </p:nvPr>
        </p:nvSpPr>
        <p:spPr>
          <a:xfrm>
            <a:off x="8126280" y="141300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/>
          </p:nvPr>
        </p:nvSpPr>
        <p:spPr>
          <a:xfrm>
            <a:off x="334800" y="387648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/>
          </p:nvPr>
        </p:nvSpPr>
        <p:spPr>
          <a:xfrm>
            <a:off x="4230360" y="387648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/>
          </p:nvPr>
        </p:nvSpPr>
        <p:spPr>
          <a:xfrm>
            <a:off x="8126280" y="387648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62F7D7D-2539-411C-9E07-0FB9CAFE6E0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0B2140F-79DE-4E9B-8994-939226E5F94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334800" y="1413000"/>
            <a:ext cx="11521800" cy="471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76713DC-899E-43B6-AFCC-00A0B781148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11521800" cy="471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46F0C37-5A68-45A7-8C7D-48610A84D56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471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471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1A00177-1538-41D3-A4EC-CF01B832B4C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2B00183-A376-4D40-B608-60A1D090E4D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334800" y="199080"/>
            <a:ext cx="11521800" cy="494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1F2881F-CFE8-4AE8-A7FF-A9AC2F90793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471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334800" y="387648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CE30613-1331-410F-BC13-4ADE5FB0291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334800" y="1413000"/>
            <a:ext cx="11521800" cy="471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87FC76D-02C1-4836-A410-6254AB897E1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471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6238800" y="387648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6DF806E-805F-489D-948A-EA7A2CA8BC9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334800" y="3876480"/>
            <a:ext cx="1152180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C1E96B4-EF7C-42DA-87D3-20DE0D037D1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1152180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334800" y="3876480"/>
            <a:ext cx="1152180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1798491-91B2-4BED-98B6-313B4FAB9BF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/>
          </p:nvPr>
        </p:nvSpPr>
        <p:spPr>
          <a:xfrm>
            <a:off x="334800" y="387648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/>
          </p:nvPr>
        </p:nvSpPr>
        <p:spPr>
          <a:xfrm>
            <a:off x="6238800" y="387648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4DE6EE3-E8FA-4743-8D31-40B7296C9E2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/>
          </p:nvPr>
        </p:nvSpPr>
        <p:spPr>
          <a:xfrm>
            <a:off x="4230360" y="141300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/>
          </p:nvPr>
        </p:nvSpPr>
        <p:spPr>
          <a:xfrm>
            <a:off x="8126280" y="141300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/>
          </p:nvPr>
        </p:nvSpPr>
        <p:spPr>
          <a:xfrm>
            <a:off x="334800" y="387648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/>
          </p:nvPr>
        </p:nvSpPr>
        <p:spPr>
          <a:xfrm>
            <a:off x="4230360" y="387648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7"/>
          <p:cNvSpPr>
            <a:spLocks noGrp="1"/>
          </p:cNvSpPr>
          <p:nvPr>
            <p:ph/>
          </p:nvPr>
        </p:nvSpPr>
        <p:spPr>
          <a:xfrm>
            <a:off x="8126280" y="3876480"/>
            <a:ext cx="370980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AC9BD23-1D44-4B2F-BF4F-273DD791F71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11521800" cy="471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6D41216-A566-443B-9A65-8FE39EEF1A4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471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471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800A113-E89F-4219-A6CC-809013AA327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A303EAF-931F-4BC3-ACDB-C16C6A2440B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334800" y="199080"/>
            <a:ext cx="11521800" cy="494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F31A6ED-2B01-4C02-A44E-433D953C59C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471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34800" y="387648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E54249A-BB67-487F-AE19-3CE10F7F351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471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6238800" y="387648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E066384-E2D7-453F-A843-37B637F3761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8800" y="1413000"/>
            <a:ext cx="562248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34800" y="3876480"/>
            <a:ext cx="11521800" cy="224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70F9512-C4E0-447C-896E-5F384E329C3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zh-CN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slideLayout" Target="../slideLayouts/slideLayout1.xml"/><Relationship Id="rId7" Type="http://schemas.openxmlformats.org/officeDocument/2006/relationships/slideLayout" Target="../slideLayouts/slideLayout2.xml"/><Relationship Id="rId8" Type="http://schemas.openxmlformats.org/officeDocument/2006/relationships/slideLayout" Target="../slideLayouts/slideLayout3.xml"/><Relationship Id="rId9" Type="http://schemas.openxmlformats.org/officeDocument/2006/relationships/slideLayout" Target="../slideLayouts/slideLayout4.xml"/><Relationship Id="rId10" Type="http://schemas.openxmlformats.org/officeDocument/2006/relationships/slideLayout" Target="../slideLayouts/slideLayout5.xml"/><Relationship Id="rId11" Type="http://schemas.openxmlformats.org/officeDocument/2006/relationships/slideLayout" Target="../slideLayouts/slideLayout6.xml"/><Relationship Id="rId12" Type="http://schemas.openxmlformats.org/officeDocument/2006/relationships/slideLayout" Target="../slideLayouts/slideLayout7.xml"/><Relationship Id="rId13" Type="http://schemas.openxmlformats.org/officeDocument/2006/relationships/slideLayout" Target="../slideLayouts/slideLayout8.xml"/><Relationship Id="rId14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11.xml"/><Relationship Id="rId17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5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Gerader Verbinder 7"/>
          <p:cNvSpPr/>
          <p:nvPr/>
        </p:nvSpPr>
        <p:spPr>
          <a:xfrm>
            <a:off x="334800" y="6310080"/>
            <a:ext cx="11522160" cy="360"/>
          </a:xfrm>
          <a:prstGeom prst="line">
            <a:avLst/>
          </a:prstGeom>
          <a:ln w="76200">
            <a:solidFill>
              <a:srgbClr val="c23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" name="Grafik 9" descr=""/>
          <p:cNvPicPr/>
          <p:nvPr/>
        </p:nvPicPr>
        <p:blipFill>
          <a:blip r:embed="rId2"/>
          <a:stretch/>
        </p:blipFill>
        <p:spPr>
          <a:xfrm>
            <a:off x="334800" y="5905800"/>
            <a:ext cx="973080" cy="76284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dt" idx="1"/>
          </p:nvPr>
        </p:nvSpPr>
        <p:spPr>
          <a:xfrm>
            <a:off x="1339920" y="6330600"/>
            <a:ext cx="230796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1" lang="en-US" sz="1200" spc="-1" strike="noStrike">
                <a:solidFill>
                  <a:srgbClr val="808080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1" lang="en-US" sz="1200" spc="-1" strike="noStrike">
                <a:solidFill>
                  <a:srgbClr val="808080"/>
                </a:solidFill>
                <a:latin typeface="Calibri"/>
              </a:rPr>
              <a:t> 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>
          <a:xfrm>
            <a:off x="3773520" y="6330600"/>
            <a:ext cx="695304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buNone/>
              <a:defRPr b="1" lang="en-US" sz="1200" spc="-1" strike="noStrike">
                <a:solidFill>
                  <a:srgbClr val="808080"/>
                </a:solidFill>
                <a:latin typeface="Calibri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1" lang="en-US" sz="1200" spc="-1" strike="noStrike">
                <a:solidFill>
                  <a:srgbClr val="808080"/>
                </a:solidFill>
                <a:latin typeface="Calibri"/>
              </a:rPr>
              <a:t>Paper ID - Authors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>
          <a:xfrm>
            <a:off x="10852200" y="6330600"/>
            <a:ext cx="100440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1" lang="en-US" sz="1800" spc="-1" strike="noStrike">
                <a:solidFill>
                  <a:srgbClr val="808080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915B91E-A0E5-4471-A13E-368FEB6B7598}" type="slidenum">
              <a:rPr b="1" lang="en-US" sz="1800" spc="-1" strike="noStrike">
                <a:solidFill>
                  <a:srgbClr val="808080"/>
                </a:solidFill>
                <a:latin typeface="Calibri"/>
              </a:rPr>
              <a:t>1</a:t>
            </a:fld>
            <a:endParaRPr b="0" lang="en-US" sz="18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title"/>
          </p:nvPr>
        </p:nvSpPr>
        <p:spPr>
          <a:xfrm>
            <a:off x="334800" y="1413000"/>
            <a:ext cx="7208640" cy="2096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r>
              <a:rPr b="0" lang="zh-CN" sz="4800" spc="-1" strike="noStrike">
                <a:solidFill>
                  <a:srgbClr val="000000"/>
                </a:solidFill>
                <a:latin typeface="Calibri"/>
              </a:rPr>
              <a:t>单击以编辑标题文本格式</a:t>
            </a:r>
            <a:endParaRPr b="0" lang="de-DE" sz="4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6" name="Grafik 10" descr=""/>
          <p:cNvPicPr/>
          <p:nvPr/>
        </p:nvPicPr>
        <p:blipFill>
          <a:blip r:embed="rId3"/>
          <a:stretch/>
        </p:blipFill>
        <p:spPr>
          <a:xfrm>
            <a:off x="7977240" y="3017880"/>
            <a:ext cx="3431880" cy="2974680"/>
          </a:xfrm>
          <a:prstGeom prst="rect">
            <a:avLst/>
          </a:prstGeom>
          <a:ln w="0">
            <a:noFill/>
          </a:ln>
        </p:spPr>
      </p:pic>
      <p:sp>
        <p:nvSpPr>
          <p:cNvPr id="7" name="Textfeld 11"/>
          <p:cNvSpPr/>
          <p:nvPr/>
        </p:nvSpPr>
        <p:spPr>
          <a:xfrm>
            <a:off x="7667280" y="1156320"/>
            <a:ext cx="4051800" cy="149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en-US" sz="2800" spc="-1" strike="noStrike">
                <a:solidFill>
                  <a:srgbClr val="000000"/>
                </a:solidFill>
                <a:latin typeface="Calibri"/>
              </a:rPr>
              <a:t>IEEE MTT-S </a:t>
            </a:r>
            <a:endParaRPr b="0" lang="en-US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en-US" sz="2800" spc="-1" strike="noStrike">
                <a:solidFill>
                  <a:srgbClr val="000000"/>
                </a:solidFill>
                <a:latin typeface="Calibri"/>
              </a:rPr>
              <a:t>Radio &amp; Wireless Week</a:t>
            </a:r>
            <a:endParaRPr b="0" lang="en-US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22-25 January 2023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Las Vegas, NV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8" name="Gruppieren 19"/>
          <p:cNvGrpSpPr/>
          <p:nvPr/>
        </p:nvGrpSpPr>
        <p:grpSpPr>
          <a:xfrm>
            <a:off x="7543800" y="246960"/>
            <a:ext cx="4299120" cy="555840"/>
            <a:chOff x="7543800" y="246960"/>
            <a:chExt cx="4299120" cy="555840"/>
          </a:xfrm>
        </p:grpSpPr>
        <p:pic>
          <p:nvPicPr>
            <p:cNvPr id="9" name="Grafik 13" descr=""/>
            <p:cNvPicPr/>
            <p:nvPr/>
          </p:nvPicPr>
          <p:blipFill>
            <a:blip r:embed="rId4"/>
            <a:stretch/>
          </p:blipFill>
          <p:spPr>
            <a:xfrm>
              <a:off x="7543800" y="246960"/>
              <a:ext cx="1905120" cy="5558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0" name="Grafik 15" descr="Ein Bild, das Text enthält.&#10;&#10;Automatisch generierte Beschreibung"/>
            <p:cNvPicPr/>
            <p:nvPr/>
          </p:nvPicPr>
          <p:blipFill>
            <a:blip r:embed="rId5"/>
            <a:srcRect l="9147" t="27840" r="10183" b="34428"/>
            <a:stretch/>
          </p:blipFill>
          <p:spPr>
            <a:xfrm>
              <a:off x="9675360" y="246960"/>
              <a:ext cx="2167560" cy="5558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1" name="PlaceHolder 5"/>
          <p:cNvSpPr>
            <a:spLocks noGrp="1"/>
          </p:cNvSpPr>
          <p:nvPr>
            <p:ph type="body"/>
          </p:nvPr>
        </p:nvSpPr>
        <p:spPr>
          <a:xfrm>
            <a:off x="334800" y="189000"/>
            <a:ext cx="4323240" cy="1079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38000"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4400" spc="-1" strike="noStrike">
                <a:solidFill>
                  <a:srgbClr val="000000"/>
                </a:solidFill>
                <a:latin typeface="Calibri"/>
              </a:rPr>
              <a:t>点击以编辑提纲文本格式</a:t>
            </a: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h-CN" sz="4400" spc="-1" strike="noStrike">
                <a:solidFill>
                  <a:srgbClr val="000000"/>
                </a:solidFill>
                <a:latin typeface="Calibri"/>
              </a:rPr>
              <a:t>第二提纲级别</a:t>
            </a: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4400" spc="-1" strike="noStrike">
                <a:solidFill>
                  <a:srgbClr val="000000"/>
                </a:solidFill>
                <a:latin typeface="Calibri"/>
              </a:rPr>
              <a:t>第三提纲级别</a:t>
            </a: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h-CN" sz="4400" spc="-1" strike="noStrike">
                <a:solidFill>
                  <a:srgbClr val="000000"/>
                </a:solidFill>
                <a:latin typeface="Calibri"/>
              </a:rPr>
              <a:t>第四提纲级别</a:t>
            </a: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4400" spc="-1" strike="noStrike">
                <a:solidFill>
                  <a:srgbClr val="000000"/>
                </a:solidFill>
                <a:latin typeface="Calibri"/>
              </a:rPr>
              <a:t>第五提纲级别</a:t>
            </a: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4400" spc="-1" strike="noStrike">
                <a:solidFill>
                  <a:srgbClr val="000000"/>
                </a:solidFill>
                <a:latin typeface="Calibri"/>
              </a:rPr>
              <a:t>第六提纲级别</a:t>
            </a: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4400" spc="-1" strike="noStrike">
                <a:solidFill>
                  <a:srgbClr val="000000"/>
                </a:solidFill>
                <a:latin typeface="Calibri"/>
              </a:rPr>
              <a:t>第七提纲级别</a:t>
            </a: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erader Verbinder 7"/>
          <p:cNvSpPr/>
          <p:nvPr/>
        </p:nvSpPr>
        <p:spPr>
          <a:xfrm>
            <a:off x="334800" y="6310080"/>
            <a:ext cx="11522160" cy="360"/>
          </a:xfrm>
          <a:prstGeom prst="line">
            <a:avLst/>
          </a:prstGeom>
          <a:ln w="76200">
            <a:solidFill>
              <a:srgbClr val="c23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9" name="Grafik 9" descr=""/>
          <p:cNvPicPr/>
          <p:nvPr/>
        </p:nvPicPr>
        <p:blipFill>
          <a:blip r:embed="rId2"/>
          <a:stretch/>
        </p:blipFill>
        <p:spPr>
          <a:xfrm>
            <a:off x="334800" y="5905800"/>
            <a:ext cx="973080" cy="762840"/>
          </a:xfrm>
          <a:prstGeom prst="rect">
            <a:avLst/>
          </a:prstGeom>
          <a:ln w="0">
            <a:noFill/>
          </a:ln>
        </p:spPr>
      </p:pic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1" lang="de-DE" sz="4400" spc="-1" strike="noStrike">
                <a:solidFill>
                  <a:srgbClr val="000000"/>
                </a:solidFill>
                <a:latin typeface="Calibri Light"/>
              </a:rPr>
              <a:t>Mastertitelformat bearbeiten</a:t>
            </a: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334800" y="1413000"/>
            <a:ext cx="11521800" cy="4716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3200" spc="-1" strike="noStrike">
                <a:solidFill>
                  <a:srgbClr val="000000"/>
                </a:solidFill>
                <a:latin typeface="Calibri"/>
              </a:rPr>
              <a:t>Mastertextformat bearbeiten</a:t>
            </a: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Zweite Ebene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400" spc="-1" strike="noStrike">
                <a:solidFill>
                  <a:srgbClr val="000000"/>
                </a:solidFill>
                <a:latin typeface="Calibri"/>
              </a:rPr>
              <a:t>Dritte Ebene</a:t>
            </a:r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Vierte 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Fünfte 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dt" idx="4"/>
          </p:nvPr>
        </p:nvSpPr>
        <p:spPr>
          <a:xfrm>
            <a:off x="1339920" y="6330600"/>
            <a:ext cx="230796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1" lang="de-DE" sz="1200" spc="-1" strike="noStrike">
                <a:solidFill>
                  <a:srgbClr val="808080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1" lang="de-DE" sz="1200" spc="-1" strike="noStrike">
                <a:solidFill>
                  <a:srgbClr val="808080"/>
                </a:solidFill>
                <a:latin typeface="Calibri"/>
              </a:rPr>
              <a:t>&lt;日期/时间&gt;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ftr" idx="5"/>
          </p:nvPr>
        </p:nvSpPr>
        <p:spPr>
          <a:xfrm>
            <a:off x="3773520" y="6330600"/>
            <a:ext cx="695304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buNone/>
              <a:defRPr b="1" lang="de-DE" sz="1200" spc="-1" strike="noStrike">
                <a:solidFill>
                  <a:srgbClr val="808080"/>
                </a:solidFill>
                <a:latin typeface="Calibri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1" lang="de-DE" sz="1200" spc="-1" strike="noStrike">
                <a:solidFill>
                  <a:srgbClr val="808080"/>
                </a:solidFill>
                <a:latin typeface="Calibri"/>
              </a:rPr>
              <a:t>&lt;页脚&gt;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54" name="PlaceHolder 5"/>
          <p:cNvSpPr>
            <a:spLocks noGrp="1"/>
          </p:cNvSpPr>
          <p:nvPr>
            <p:ph type="sldNum" idx="6"/>
          </p:nvPr>
        </p:nvSpPr>
        <p:spPr>
          <a:xfrm>
            <a:off x="10852200" y="6330600"/>
            <a:ext cx="100440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1" lang="de-DE" sz="1800" spc="-1" strike="noStrike">
                <a:solidFill>
                  <a:srgbClr val="808080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5A32E39-6168-4A6B-8989-D454B9EB0EFE}" type="slidenum">
              <a:rPr b="1" lang="de-DE" sz="1800" spc="-1" strike="noStrike">
                <a:solidFill>
                  <a:srgbClr val="808080"/>
                </a:solidFill>
                <a:latin typeface="Calibri"/>
              </a:rPr>
              <a:t>&lt;编号&gt;</a:t>
            </a:fld>
            <a:endParaRPr b="0" lang="en-US" sz="18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dt" idx="7"/>
          </p:nvPr>
        </p:nvSpPr>
        <p:spPr>
          <a:xfrm>
            <a:off x="1339920" y="6330600"/>
            <a:ext cx="230796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1" lang="de-DE" sz="1200" spc="-1" strike="noStrike">
                <a:solidFill>
                  <a:srgbClr val="808080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1" lang="de-DE" sz="1200" spc="-1" strike="noStrike">
                <a:solidFill>
                  <a:srgbClr val="808080"/>
                </a:solidFill>
                <a:latin typeface="Calibri"/>
              </a:rPr>
              <a:t>Radio &amp; Wireless Week 2023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title"/>
          </p:nvPr>
        </p:nvSpPr>
        <p:spPr>
          <a:xfrm>
            <a:off x="334800" y="1413000"/>
            <a:ext cx="7208640" cy="2096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1" lang="en-US" sz="4800" spc="-1" strike="noStrike">
                <a:solidFill>
                  <a:srgbClr val="c23c33">
                    <a:alpha val="80000"/>
                  </a:srgbClr>
                </a:solidFill>
                <a:latin typeface="Calibri Light"/>
              </a:rPr>
              <a:t>Paper Title</a:t>
            </a:r>
            <a:endParaRPr b="0" lang="de-DE" sz="4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subTitle"/>
          </p:nvPr>
        </p:nvSpPr>
        <p:spPr>
          <a:xfrm>
            <a:off x="334800" y="3602160"/>
            <a:ext cx="7208640" cy="19944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3200" spc="-1" strike="noStrike" u="sng">
                <a:solidFill>
                  <a:srgbClr val="000000">
                    <a:alpha val="80000"/>
                  </a:srgbClr>
                </a:solidFill>
                <a:uFillTx/>
                <a:latin typeface="Calibri"/>
              </a:rPr>
              <a:t>Jane Doe</a:t>
            </a:r>
            <a:r>
              <a:rPr b="0" lang="en-US" sz="3200" spc="-1" strike="noStrike">
                <a:solidFill>
                  <a:srgbClr val="000000">
                    <a:alpha val="80000"/>
                  </a:srgbClr>
                </a:solidFill>
                <a:latin typeface="Calibri"/>
              </a:rPr>
              <a:t>, John Doe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>
                    <a:alpha val="80000"/>
                  </a:srgbClr>
                </a:solidFill>
                <a:latin typeface="Calibri"/>
              </a:rPr>
              <a:t>RWW University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/>
          </p:nvPr>
        </p:nvSpPr>
        <p:spPr>
          <a:xfrm>
            <a:off x="334800" y="189000"/>
            <a:ext cx="4323240" cy="1079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n-US" sz="4400" spc="-1" strike="noStrike">
                <a:solidFill>
                  <a:srgbClr val="000000"/>
                </a:solidFill>
                <a:latin typeface="Calibri Light"/>
              </a:rPr>
              <a:t>Paper ID</a:t>
            </a:r>
            <a:endParaRPr b="0" lang="de-DE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Paper ID - Authors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C3F8AAA-C9E6-46F7-BE8D-0A1F96D605BE}" type="slidenum">
              <a:t>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334800" y="199080"/>
            <a:ext cx="11521800" cy="1066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334800" y="1413000"/>
            <a:ext cx="11521800" cy="4716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dt" idx="8"/>
          </p:nvPr>
        </p:nvSpPr>
        <p:spPr>
          <a:xfrm>
            <a:off x="1339920" y="6330600"/>
            <a:ext cx="230796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1" lang="de-DE" sz="1200" spc="-1" strike="noStrike">
                <a:solidFill>
                  <a:srgbClr val="808080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1" lang="de-DE" sz="1200" spc="-1" strike="noStrike">
                <a:solidFill>
                  <a:srgbClr val="808080"/>
                </a:solidFill>
                <a:latin typeface="Calibri"/>
              </a:rPr>
              <a:t>Radio &amp; Wireless Week 2023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Paper ID - Authors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0596874-D13C-4CAA-9BE8-CD7E16306644}" type="slidenum">
              <a:t>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/>
          </p:nvPr>
        </p:nvSpPr>
        <p:spPr>
          <a:xfrm>
            <a:off x="334800" y="189000"/>
            <a:ext cx="5760720" cy="56088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RWW’24 will be held </a:t>
            </a: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n-US" sz="4000" spc="-1" strike="noStrike">
                <a:solidFill>
                  <a:srgbClr val="c23c33"/>
                </a:solidFill>
                <a:latin typeface="Calibri"/>
              </a:rPr>
              <a:t>21–24 January 2024</a:t>
            </a:r>
            <a:endParaRPr b="0" lang="de-DE" sz="40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in </a:t>
            </a: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n-US" sz="4000" spc="-1" strike="noStrike">
                <a:solidFill>
                  <a:srgbClr val="c23c33"/>
                </a:solidFill>
                <a:latin typeface="Calibri"/>
              </a:rPr>
              <a:t>San Antonio, TX</a:t>
            </a:r>
            <a:endParaRPr b="0" lang="de-DE" sz="40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Calibri"/>
              </a:rPr>
              <a:t>We are looking forward seeing you all there again</a:t>
            </a:r>
            <a:endParaRPr b="0" lang="de-DE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dt" idx="9"/>
          </p:nvPr>
        </p:nvSpPr>
        <p:spPr>
          <a:xfrm>
            <a:off x="1339920" y="6330600"/>
            <a:ext cx="2307960" cy="338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1" lang="en-US" sz="1200" spc="-1" strike="noStrike">
                <a:solidFill>
                  <a:srgbClr val="808080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1" lang="en-US" sz="1200" spc="-1" strike="noStrike">
                <a:solidFill>
                  <a:srgbClr val="808080"/>
                </a:solidFill>
                <a:latin typeface="Calibri"/>
              </a:rPr>
              <a:t>Radio &amp; Wireless Week 2023</a:t>
            </a:r>
            <a:endParaRPr b="0" lang="en-US" sz="1200" spc="-1" strike="noStrike">
              <a:latin typeface="Times New Roman"/>
            </a:endParaRPr>
          </a:p>
        </p:txBody>
      </p:sp>
      <p:pic>
        <p:nvPicPr>
          <p:cNvPr id="100" name="Grafik 9" descr=""/>
          <p:cNvPicPr/>
          <p:nvPr/>
        </p:nvPicPr>
        <p:blipFill>
          <a:blip r:embed="rId1"/>
          <a:stretch/>
        </p:blipFill>
        <p:spPr>
          <a:xfrm>
            <a:off x="7294320" y="2189880"/>
            <a:ext cx="3431880" cy="2974680"/>
          </a:xfrm>
          <a:prstGeom prst="rect">
            <a:avLst/>
          </a:prstGeom>
          <a:ln w="0">
            <a:noFill/>
          </a:ln>
        </p:spPr>
      </p:pic>
      <p:grpSp>
        <p:nvGrpSpPr>
          <p:cNvPr id="101" name="Gruppieren 11"/>
          <p:cNvGrpSpPr/>
          <p:nvPr/>
        </p:nvGrpSpPr>
        <p:grpSpPr>
          <a:xfrm>
            <a:off x="6860880" y="468000"/>
            <a:ext cx="4299120" cy="555840"/>
            <a:chOff x="6860880" y="468000"/>
            <a:chExt cx="4299120" cy="555840"/>
          </a:xfrm>
        </p:grpSpPr>
        <p:pic>
          <p:nvPicPr>
            <p:cNvPr id="102" name="Grafik 12" descr=""/>
            <p:cNvPicPr/>
            <p:nvPr/>
          </p:nvPicPr>
          <p:blipFill>
            <a:blip r:embed="rId2"/>
            <a:stretch/>
          </p:blipFill>
          <p:spPr>
            <a:xfrm>
              <a:off x="6860880" y="468000"/>
              <a:ext cx="1905120" cy="5558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03" name="Grafik 13" descr="Ein Bild, das Text enthält.&#10;&#10;Automatisch generierte Beschreibung"/>
            <p:cNvPicPr/>
            <p:nvPr/>
          </p:nvPicPr>
          <p:blipFill>
            <a:blip r:embed="rId3"/>
            <a:srcRect l="9147" t="27840" r="10183" b="34428"/>
            <a:stretch/>
          </p:blipFill>
          <p:spPr>
            <a:xfrm>
              <a:off x="8992440" y="468000"/>
              <a:ext cx="2167560" cy="5558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Paper ID - Authors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A6F546B-DE8C-4695-B643-793A6E8D5D59}" type="slidenum">
              <a:t>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LibreOffice/7.3.7.2$Linux_X86_64 LibreOffice_project/30$Build-2</Application>
  <AppVersion>15.0000</AppVersion>
  <Words>62</Words>
  <Paragraphs>19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2023-01-10T17:53:26Z</dcterms:created>
  <dc:creator/>
  <dc:description/>
  <dc:language>zh-CN</dc:language>
  <cp:lastModifiedBy>Holger Maune</cp:lastModifiedBy>
  <dcterms:modified xsi:type="dcterms:W3CDTF">2023-01-09T17:40:00Z</dcterms:modified>
  <cp:revision>12</cp:revision>
  <dc:subject/>
  <dc:title>Paper Title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Breitbild</vt:lpwstr>
  </property>
  <property fmtid="{D5CDD505-2E9C-101B-9397-08002B2CF9AE}" pid="3" name="Slides">
    <vt:i4>3</vt:i4>
  </property>
</Properties>
</file>